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89660" autoAdjust="0"/>
  </p:normalViewPr>
  <p:slideViewPr>
    <p:cSldViewPr>
      <p:cViewPr varScale="1">
        <p:scale>
          <a:sx n="66" d="100"/>
          <a:sy n="66" d="100"/>
        </p:scale>
        <p:origin x="147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16097</TotalTime>
  <Words>302</Words>
  <Application>Microsoft Office PowerPoint</Application>
  <PresentationFormat>Экран (4:3)</PresentationFormat>
  <Paragraphs>102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</vt:lpstr>
      <vt:lpstr>Comic Sans MS</vt:lpstr>
      <vt:lpstr>DFKai-SB</vt:lpstr>
      <vt:lpstr>Тема Office</vt:lpstr>
      <vt:lpstr>Безопасный Интернет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в мобильном телефоне </vt:lpstr>
      <vt:lpstr>Цени свое время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Пользователь Windows</cp:lastModifiedBy>
  <cp:revision>296</cp:revision>
  <cp:lastPrinted>2013-11-14T18:30:43Z</cp:lastPrinted>
  <dcterms:created xsi:type="dcterms:W3CDTF">2013-10-11T13:46:10Z</dcterms:created>
  <dcterms:modified xsi:type="dcterms:W3CDTF">2021-10-24T15:39:57Z</dcterms:modified>
</cp:coreProperties>
</file>